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325" r:id="rId4"/>
    <p:sldId id="333" r:id="rId5"/>
    <p:sldId id="300" r:id="rId6"/>
    <p:sldId id="341" r:id="rId7"/>
    <p:sldId id="29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3/31/16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3/31/16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3/31/16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3/31/16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3/31/16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Mr. and Mrs. Pop Introduction </a:t>
            </a:r>
            <a:br>
              <a:rPr lang="en-US" dirty="0" smtClean="0"/>
            </a:br>
            <a:r>
              <a:rPr lang="en-US" dirty="0" smtClean="0"/>
              <a:t>Welcome Students</a:t>
            </a:r>
            <a:br>
              <a:rPr lang="en-US" dirty="0" smtClean="0"/>
            </a:br>
            <a:r>
              <a:rPr lang="en-US" dirty="0" smtClean="0"/>
              <a:t>and Parents</a:t>
            </a:r>
            <a:br>
              <a:rPr lang="en-US" dirty="0" smtClean="0"/>
            </a:br>
            <a:r>
              <a:rPr lang="en-US" dirty="0" smtClean="0"/>
              <a:t>2016 – 2017</a:t>
            </a:r>
            <a:br>
              <a:rPr lang="en-US" dirty="0" smtClean="0"/>
            </a:br>
            <a:r>
              <a:rPr lang="en-US" dirty="0" smtClean="0"/>
              <a:t>World </a:t>
            </a:r>
            <a:r>
              <a:rPr lang="en-US" dirty="0" smtClean="0"/>
              <a:t>History</a:t>
            </a:r>
            <a:br>
              <a:rPr lang="en-US" dirty="0" smtClean="0"/>
            </a:br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Summer Time , Hobbies  , Tennis </a:t>
            </a:r>
            <a:endParaRPr lang="en-US" dirty="0"/>
          </a:p>
        </p:txBody>
      </p:sp>
      <p:pic>
        <p:nvPicPr>
          <p:cNvPr id="4" name="Picture 3" descr="P102022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775" y="88011"/>
            <a:ext cx="3155573" cy="2739095"/>
          </a:xfrm>
          <a:prstGeom prst="rect">
            <a:avLst/>
          </a:prstGeom>
        </p:spPr>
      </p:pic>
      <p:pic>
        <p:nvPicPr>
          <p:cNvPr id="5" name="Picture 4" descr="IMG_01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776" y="3353921"/>
            <a:ext cx="2130441" cy="270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0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Tennis is my Sport. Indian Wells Tennis Tournament</a:t>
            </a:r>
            <a:endParaRPr lang="en-US" dirty="0"/>
          </a:p>
        </p:txBody>
      </p:sp>
      <p:pic>
        <p:nvPicPr>
          <p:cNvPr id="4" name="Content Placeholder 3" descr="DSC00838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039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Mr. Pop, concentrating and preparing to serve in Phoenix,</a:t>
            </a:r>
            <a:br>
              <a:rPr lang="en-US" sz="4000" dirty="0" smtClean="0"/>
            </a:br>
            <a:r>
              <a:rPr lang="en-US" sz="4000" dirty="0" smtClean="0"/>
              <a:t>Arizona National Finals</a:t>
            </a:r>
            <a:endParaRPr lang="en-US" sz="4000" dirty="0"/>
          </a:p>
        </p:txBody>
      </p:sp>
      <p:pic>
        <p:nvPicPr>
          <p:cNvPr id="4" name="Content Placeholder 3" descr="DSCN19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122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2015 - USA National Men’s Champions</a:t>
            </a:r>
            <a:endParaRPr lang="en-US" dirty="0"/>
          </a:p>
        </p:txBody>
      </p:sp>
      <p:pic>
        <p:nvPicPr>
          <p:cNvPr id="4" name="Content Placeholder 3" descr="DSCN193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613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Mr. Pop Teaching High School at Mira Loma High School for 16 years</a:t>
            </a:r>
            <a:endParaRPr lang="en-US" sz="4000" dirty="0"/>
          </a:p>
        </p:txBody>
      </p:sp>
      <p:pic>
        <p:nvPicPr>
          <p:cNvPr id="4" name="Content Placeholder 3" descr="DSC001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043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Bikes Raffled of in Mr. Pop’s Class</a:t>
            </a:r>
            <a:endParaRPr lang="en-US" dirty="0"/>
          </a:p>
        </p:txBody>
      </p:sp>
      <p:pic>
        <p:nvPicPr>
          <p:cNvPr id="4" name="Content Placeholder 3" descr="DSCF514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>
          <a:xfrm>
            <a:off x="115003" y="1844074"/>
            <a:ext cx="4238392" cy="2328554"/>
          </a:xfrm>
        </p:spPr>
      </p:pic>
      <p:pic>
        <p:nvPicPr>
          <p:cNvPr id="5" name="Picture 4" descr="DSCF514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95" y="2570097"/>
            <a:ext cx="4673423" cy="3474456"/>
          </a:xfrm>
          <a:prstGeom prst="rect">
            <a:avLst/>
          </a:prstGeom>
        </p:spPr>
      </p:pic>
      <p:pic>
        <p:nvPicPr>
          <p:cNvPr id="6" name="Picture 5" descr="DSCF515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3" y="4172628"/>
            <a:ext cx="3249781" cy="243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6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0"/>
            <a:ext cx="7612063" cy="1417638"/>
          </a:xfrm>
        </p:spPr>
        <p:txBody>
          <a:bodyPr/>
          <a:lstStyle/>
          <a:p>
            <a:r>
              <a:rPr lang="en-US" sz="4000" dirty="0" smtClean="0"/>
              <a:t>Welcome to the World History Class - 2015 – 2016 School </a:t>
            </a:r>
            <a:r>
              <a:rPr lang="en-US" sz="4000" dirty="0"/>
              <a:t>Y</a:t>
            </a:r>
            <a:r>
              <a:rPr lang="en-US" sz="4000" dirty="0" smtClean="0"/>
              <a:t>ear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5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END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IMG_0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19" y="2972587"/>
            <a:ext cx="5856940" cy="370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7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677</TotalTime>
  <Words>77</Words>
  <Application>Microsoft Macintosh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Habitat</vt:lpstr>
      <vt:lpstr>Mr. and Mrs. Pop Introduction  Welcome Students and Parents 2016 – 2017 World History Class</vt:lpstr>
      <vt:lpstr>Tennis is my Sport. Indian Wells Tennis Tournament</vt:lpstr>
      <vt:lpstr>Mr. Pop, concentrating and preparing to serve in Phoenix, Arizona National Finals</vt:lpstr>
      <vt:lpstr>2015 - USA National Men’s Champions</vt:lpstr>
      <vt:lpstr>Mr. Pop Teaching High School at Mira Loma High School for 16 years</vt:lpstr>
      <vt:lpstr>More Bikes Raffled of in Mr. Pop’s Class</vt:lpstr>
      <vt:lpstr>Welcome to the World History Class - 2015 – 2016 School Year</vt:lpstr>
    </vt:vector>
  </TitlesOfParts>
  <Company>sjusd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 and Mrs Pop Introduction Welcome</dc:title>
  <dc:creator>SJUSD sjusd</dc:creator>
  <cp:lastModifiedBy>Zoran Popazivanov</cp:lastModifiedBy>
  <cp:revision>80</cp:revision>
  <dcterms:created xsi:type="dcterms:W3CDTF">2012-07-31T01:20:39Z</dcterms:created>
  <dcterms:modified xsi:type="dcterms:W3CDTF">2016-03-31T20:24:48Z</dcterms:modified>
</cp:coreProperties>
</file>